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71" r:id="rId5"/>
    <p:sldId id="260" r:id="rId6"/>
    <p:sldId id="261" r:id="rId7"/>
    <p:sldId id="262" r:id="rId8"/>
    <p:sldId id="270" r:id="rId9"/>
    <p:sldId id="263" r:id="rId10"/>
    <p:sldId id="265" r:id="rId11"/>
    <p:sldId id="269" r:id="rId12"/>
    <p:sldId id="266" r:id="rId13"/>
    <p:sldId id="267" r:id="rId14"/>
    <p:sldId id="264" r:id="rId15"/>
    <p:sldId id="268" r:id="rId16"/>
    <p:sldId id="273" r:id="rId17"/>
    <p:sldId id="272" r:id="rId18"/>
    <p:sldId id="274" r:id="rId19"/>
    <p:sldId id="275" r:id="rId20"/>
    <p:sldId id="276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93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2B091-32C7-4D88-B368-958496E4DA9E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C81E5-788F-482D-8B15-857B155633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BC81E5-788F-482D-8B15-857B155633C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CGtoIELTS_21.mp3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CGtoIELTS_21.mp3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CGtoIELTS_22.mp3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CGtoIELTS_22.mp3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41_1.mp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CGtoIELTS_41_2.mp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41.mp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1512(1)P1.mp3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CGtoIELTS_19.mp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hyperlink" Target="CGtoIELTS_19.mp3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CGtoIELTS_20.mp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CGtoIELTS_20.mp3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CGtoIELTS_20.mp3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505" y="208074"/>
            <a:ext cx="8294536" cy="452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5486"/>
            <a:ext cx="7442720" cy="447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515966"/>
            <a:ext cx="4263529" cy="45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1851670"/>
            <a:ext cx="1475656" cy="369332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thermometer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9712" y="249974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measure temperature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7904" y="1707654"/>
            <a:ext cx="1224136" cy="36933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calculator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6136" y="249974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calculate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2320" y="249974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work out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2931790"/>
            <a:ext cx="936104" cy="36933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scales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9752" y="408391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weigh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5896" y="3219822"/>
            <a:ext cx="1512168" cy="36933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speedometer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408391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measure/calculate speed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3545" y="411510"/>
            <a:ext cx="3520455" cy="796946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14" name="圆角矩形 13"/>
          <p:cNvSpPr/>
          <p:nvPr/>
        </p:nvSpPr>
        <p:spPr>
          <a:xfrm>
            <a:off x="8460432" y="195486"/>
            <a:ext cx="432048" cy="216024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5" action="ppaction://hlinkfile"/>
              </a:rPr>
              <a:t>21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/>
      <p:bldP spid="9" grpId="0" animBg="1"/>
      <p:bldP spid="10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843558"/>
            <a:ext cx="6174694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8460432" y="195486"/>
            <a:ext cx="432048" cy="216024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3" action="ppaction://hlinkfile"/>
              </a:rPr>
              <a:t>21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7383" y="88036"/>
            <a:ext cx="7358652" cy="485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63688" y="307580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place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8224" y="307580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cut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336383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wrap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36518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stick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232" y="36518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fold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393990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stick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48264" y="393990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tie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460432" y="195486"/>
            <a:ext cx="432048" cy="216024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3" action="ppaction://hlinkfile"/>
              </a:rPr>
              <a:t>22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771550"/>
            <a:ext cx="7546253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8460432" y="195486"/>
            <a:ext cx="432048" cy="216024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3" action="ppaction://hlinkfile"/>
              </a:rPr>
              <a:t>22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9502"/>
            <a:ext cx="4667178" cy="431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8261" y="1491630"/>
            <a:ext cx="4545739" cy="317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连接符 5"/>
          <p:cNvCxnSpPr/>
          <p:nvPr/>
        </p:nvCxnSpPr>
        <p:spPr>
          <a:xfrm>
            <a:off x="1115616" y="1779662"/>
            <a:ext cx="57606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843808" y="1779662"/>
            <a:ext cx="115212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43608" y="2859782"/>
            <a:ext cx="10081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3568" y="3867894"/>
            <a:ext cx="86409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699792" y="3867894"/>
            <a:ext cx="57606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292080" y="1779662"/>
            <a:ext cx="1872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516216" y="2787774"/>
            <a:ext cx="7920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076056" y="3795886"/>
            <a:ext cx="7200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236296" y="3795886"/>
            <a:ext cx="57606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67944" y="26749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 underlined words may tell you what you are going to listen for.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691680" y="4155926"/>
            <a:ext cx="7920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339752" y="4371950"/>
            <a:ext cx="1872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39752" y="4587974"/>
            <a:ext cx="144016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588224" y="2067694"/>
            <a:ext cx="57606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524328" y="2283718"/>
            <a:ext cx="57606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812360" y="2427734"/>
            <a:ext cx="57606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724128" y="2427734"/>
            <a:ext cx="57606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14"/>
          <p:cNvSpPr>
            <a:spLocks/>
          </p:cNvSpPr>
          <p:nvPr/>
        </p:nvSpPr>
        <p:spPr bwMode="auto">
          <a:xfrm>
            <a:off x="611560" y="2211710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14"/>
          <p:cNvSpPr>
            <a:spLocks/>
          </p:cNvSpPr>
          <p:nvPr/>
        </p:nvSpPr>
        <p:spPr bwMode="auto">
          <a:xfrm>
            <a:off x="539552" y="2787774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14"/>
          <p:cNvSpPr>
            <a:spLocks/>
          </p:cNvSpPr>
          <p:nvPr/>
        </p:nvSpPr>
        <p:spPr bwMode="auto">
          <a:xfrm>
            <a:off x="539552" y="4011910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14"/>
          <p:cNvSpPr>
            <a:spLocks/>
          </p:cNvSpPr>
          <p:nvPr/>
        </p:nvSpPr>
        <p:spPr bwMode="auto">
          <a:xfrm>
            <a:off x="4932040" y="1707654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3" name="Freeform 14"/>
          <p:cNvSpPr>
            <a:spLocks/>
          </p:cNvSpPr>
          <p:nvPr/>
        </p:nvSpPr>
        <p:spPr bwMode="auto">
          <a:xfrm>
            <a:off x="4932040" y="3075806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14"/>
          <p:cNvSpPr>
            <a:spLocks/>
          </p:cNvSpPr>
          <p:nvPr/>
        </p:nvSpPr>
        <p:spPr bwMode="auto">
          <a:xfrm>
            <a:off x="4932040" y="3867894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460432" y="195486"/>
            <a:ext cx="683568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4" action="ppaction://hlinkfile"/>
              </a:rPr>
              <a:t>41-1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11510"/>
            <a:ext cx="5883004" cy="4114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067944" y="192367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(senior) management/managers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91880" y="249974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project request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800" y="30758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meeting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7784" y="372387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conference call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172400" y="195486"/>
            <a:ext cx="683568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3" action="ppaction://hlinkfile"/>
              </a:rPr>
              <a:t>41-2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9542"/>
            <a:ext cx="4575124" cy="368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5673" y="627534"/>
            <a:ext cx="4618327" cy="3944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8460432" y="195486"/>
            <a:ext cx="432048" cy="216024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4" action="ppaction://hlinkfile"/>
              </a:rPr>
              <a:t>41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39502"/>
            <a:ext cx="4572000" cy="138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63638"/>
            <a:ext cx="4690966" cy="2787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9177" y="339502"/>
            <a:ext cx="4374823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908" y="1200150"/>
            <a:ext cx="5524184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39502"/>
            <a:ext cx="7560840" cy="41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14"/>
          <p:cNvSpPr>
            <a:spLocks/>
          </p:cNvSpPr>
          <p:nvPr/>
        </p:nvSpPr>
        <p:spPr bwMode="auto">
          <a:xfrm>
            <a:off x="971600" y="1275606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4"/>
          <p:cNvSpPr>
            <a:spLocks/>
          </p:cNvSpPr>
          <p:nvPr/>
        </p:nvSpPr>
        <p:spPr bwMode="auto">
          <a:xfrm>
            <a:off x="1043608" y="2067694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1043608" y="4011910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60032" y="19548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月第一套</a:t>
            </a:r>
            <a:r>
              <a:rPr lang="en-US" altLang="zh-CN" dirty="0" smtClean="0"/>
              <a:t>-Passage 1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172400" y="195486"/>
            <a:ext cx="683568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3" action="ppaction://hlinkfile"/>
              </a:rPr>
              <a:t>P 1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5486"/>
            <a:ext cx="7848872" cy="480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9512" y="170765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pipe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8304" y="293179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(storage) tank/s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1792" y="415592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grill/grille/filter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939902"/>
            <a:ext cx="16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pump (handle)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293179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wheel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2320" y="192367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spring/coil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8264" y="84355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What are they for?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How do they work?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9502"/>
            <a:ext cx="8730359" cy="411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0"/>
            <a:ext cx="7272808" cy="3282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520" y="235572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1 a pipe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843558"/>
            <a:ext cx="14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5 (storage) tank/s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2360" y="1635646"/>
            <a:ext cx="115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6 a grill/grille/filter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12360" y="915566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3 a pump (handle)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56376" y="2643758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2 a wheel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3564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4 a spring/coil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4048" y="411510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Listen and take notes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316416" y="267494"/>
            <a:ext cx="432048" cy="216024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3" action="ppaction://hlinkfile"/>
              </a:rPr>
              <a:t>19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075806"/>
            <a:ext cx="3024336" cy="186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144" y="2571750"/>
            <a:ext cx="4498856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851525" cy="251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7812360" y="195486"/>
            <a:ext cx="432048" cy="216024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5" action="ppaction://hlinkfile"/>
              </a:rPr>
              <a:t>19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"/>
            <a:ext cx="7528385" cy="210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868144" y="26749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two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Picture 2" descr="http://upload.ecvv.com/upload/Product/20113/China_party_popper_confetti_shooter20113915184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995686"/>
            <a:ext cx="2664296" cy="2904979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292" y="1995685"/>
            <a:ext cx="3379744" cy="314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连接符 7"/>
          <p:cNvCxnSpPr/>
          <p:nvPr/>
        </p:nvCxnSpPr>
        <p:spPr>
          <a:xfrm>
            <a:off x="3563888" y="915566"/>
            <a:ext cx="24482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5486"/>
            <a:ext cx="7520768" cy="4948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87624" y="401191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9672" y="451596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8184" y="170765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8304" y="357986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16416" y="267494"/>
            <a:ext cx="432048" cy="216024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3" action="ppaction://hlinkfile"/>
              </a:rPr>
              <a:t>20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1419622"/>
            <a:ext cx="29523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wind up </a:t>
            </a:r>
            <a:r>
              <a:rPr lang="zh-CN" altLang="en-US" dirty="0" smtClean="0">
                <a:solidFill>
                  <a:srgbClr val="0070C0"/>
                </a:solidFill>
              </a:rPr>
              <a:t>装有发条的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cog </a:t>
            </a:r>
            <a:r>
              <a:rPr lang="zh-CN" altLang="en-US" dirty="0" smtClean="0">
                <a:solidFill>
                  <a:srgbClr val="0070C0"/>
                </a:solidFill>
              </a:rPr>
              <a:t>齿轮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contraption </a:t>
            </a:r>
            <a:r>
              <a:rPr lang="zh-CN" altLang="en-US" dirty="0" smtClean="0">
                <a:solidFill>
                  <a:srgbClr val="0070C0"/>
                </a:solidFill>
              </a:rPr>
              <a:t>奇妙的装置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winder </a:t>
            </a:r>
            <a:r>
              <a:rPr lang="zh-CN" altLang="en-US" dirty="0" smtClean="0">
                <a:solidFill>
                  <a:srgbClr val="0070C0"/>
                </a:solidFill>
              </a:rPr>
              <a:t>缠绕器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dramatic </a:t>
            </a:r>
            <a:r>
              <a:rPr lang="zh-CN" altLang="en-US" dirty="0" smtClean="0">
                <a:solidFill>
                  <a:srgbClr val="0070C0"/>
                </a:solidFill>
              </a:rPr>
              <a:t>令人吃惊的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activate </a:t>
            </a:r>
            <a:r>
              <a:rPr lang="zh-CN" altLang="en-US" dirty="0" smtClean="0">
                <a:solidFill>
                  <a:srgbClr val="0070C0"/>
                </a:solidFill>
              </a:rPr>
              <a:t>激活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spiky </a:t>
            </a:r>
            <a:r>
              <a:rPr lang="zh-CN" altLang="en-US" dirty="0" smtClean="0">
                <a:solidFill>
                  <a:srgbClr val="0070C0"/>
                </a:solidFill>
              </a:rPr>
              <a:t>尖的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detonator </a:t>
            </a:r>
            <a:r>
              <a:rPr lang="zh-CN" altLang="en-US" dirty="0" smtClean="0">
                <a:solidFill>
                  <a:srgbClr val="0070C0"/>
                </a:solidFill>
              </a:rPr>
              <a:t>雷管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string </a:t>
            </a:r>
            <a:r>
              <a:rPr lang="zh-CN" altLang="en-US" dirty="0" smtClean="0">
                <a:solidFill>
                  <a:srgbClr val="0070C0"/>
                </a:solidFill>
              </a:rPr>
              <a:t>线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5486"/>
            <a:ext cx="6480720" cy="138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211710"/>
            <a:ext cx="6264696" cy="2739010"/>
          </a:xfrm>
          <a:prstGeom prst="rect">
            <a:avLst/>
          </a:prstGeom>
          <a:solidFill>
            <a:schemeClr val="accent1">
              <a:alpha val="90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64473" y="915566"/>
            <a:ext cx="1779527" cy="1851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419622"/>
            <a:ext cx="6696744" cy="75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7308304" y="228371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×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6296" y="1347614"/>
            <a:ext cx="360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×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316416" y="267494"/>
            <a:ext cx="432048" cy="216024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0070C0"/>
                </a:solidFill>
                <a:hlinkClick r:id="rId6" action="ppaction://hlinkfile"/>
              </a:rPr>
              <a:t>20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-12662"/>
            <a:ext cx="5328592" cy="5007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028384" y="267495"/>
            <a:ext cx="432048" cy="307777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hlinkClick r:id="rId3" action="ppaction://hlinkfile"/>
              </a:rPr>
              <a:t>20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24144"/>
            <a:ext cx="4550562" cy="489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915567"/>
            <a:ext cx="1656184" cy="98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224" y="2931790"/>
            <a:ext cx="1440160" cy="9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923678"/>
            <a:ext cx="1465667" cy="8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3867894"/>
            <a:ext cx="1285586" cy="893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6216" y="1995686"/>
            <a:ext cx="1512168" cy="85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60232" y="4011910"/>
            <a:ext cx="1368152" cy="904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2859782"/>
            <a:ext cx="1449092" cy="878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154</Words>
  <Application>Microsoft Office PowerPoint</Application>
  <PresentationFormat>全屏显示(16:9)</PresentationFormat>
  <Paragraphs>67</Paragraphs>
  <Slides>20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user</cp:lastModifiedBy>
  <cp:revision>78</cp:revision>
  <dcterms:created xsi:type="dcterms:W3CDTF">2017-04-13T11:47:23Z</dcterms:created>
  <dcterms:modified xsi:type="dcterms:W3CDTF">2017-05-09T14:18:50Z</dcterms:modified>
</cp:coreProperties>
</file>